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10"/>
  </p:notesMasterIdLst>
  <p:handoutMasterIdLst>
    <p:handoutMasterId r:id="rId11"/>
  </p:handoutMasterIdLst>
  <p:sldIdLst>
    <p:sldId id="1034" r:id="rId2"/>
    <p:sldId id="1036" r:id="rId3"/>
    <p:sldId id="1029" r:id="rId4"/>
    <p:sldId id="1030" r:id="rId5"/>
    <p:sldId id="1031" r:id="rId6"/>
    <p:sldId id="1039" r:id="rId7"/>
    <p:sldId id="1032" r:id="rId8"/>
    <p:sldId id="1035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6"/>
            <p14:sldId id="1029"/>
            <p14:sldId id="1030"/>
            <p14:sldId id="1031"/>
            <p14:sldId id="1039"/>
            <p14:sldId id="1032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9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3/17/22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27E3E-426D-E345-9BDD-96D108DB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Docker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2F8F3C-92B2-7641-8B25-E98843A4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39" y="1169759"/>
            <a:ext cx="5379145" cy="45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EB9AB-A6EC-CD4E-AD1E-F66DC9F3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Docker vs VM’s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C1807118-B6D6-4596-90E0-4162451B45A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672E0-EDF8-3742-899D-6ADC8FF184E6}"/>
              </a:ext>
            </a:extLst>
          </p:cNvPr>
          <p:cNvGrpSpPr/>
          <p:nvPr/>
        </p:nvGrpSpPr>
        <p:grpSpPr>
          <a:xfrm>
            <a:off x="590682" y="1678530"/>
            <a:ext cx="11043139" cy="4510454"/>
            <a:chOff x="694592" y="1855177"/>
            <a:chExt cx="11043139" cy="45104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B87C16-8254-F249-AF4D-9CAAFACEF271}"/>
                </a:ext>
              </a:extLst>
            </p:cNvPr>
            <p:cNvSpPr/>
            <p:nvPr/>
          </p:nvSpPr>
          <p:spPr>
            <a:xfrm>
              <a:off x="694592" y="1855177"/>
              <a:ext cx="11043139" cy="4510454"/>
            </a:xfrm>
            <a:prstGeom prst="rect">
              <a:avLst/>
            </a:prstGeom>
            <a:solidFill>
              <a:srgbClr val="F0F1F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DK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A75C05E2-CD39-694C-B35B-9E2DACA3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685" y="1869329"/>
              <a:ext cx="10676548" cy="4496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55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Definition of a Docker container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974ADFD5-4129-4C49-A79C-6D9ADD5DD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0" t="29064" b="39775"/>
          <a:stretch/>
        </p:blipFill>
        <p:spPr>
          <a:xfrm>
            <a:off x="1588742" y="1600200"/>
            <a:ext cx="9551104" cy="37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9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Docker HUB (hub.docker.com)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A1323D8-341C-3047-B0D2-BCE786E1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60" y="1174701"/>
            <a:ext cx="10099904" cy="4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Docker HUB – Rate limit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44749-C8EC-B64A-AF2E-71EC1CA3A4E4}"/>
              </a:ext>
            </a:extLst>
          </p:cNvPr>
          <p:cNvSpPr txBox="1"/>
          <p:nvPr/>
        </p:nvSpPr>
        <p:spPr>
          <a:xfrm>
            <a:off x="1046283" y="2060329"/>
            <a:ext cx="10647486" cy="215443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dirty="0"/>
              <a:t>The rate limits of 100 container image </a:t>
            </a:r>
            <a:r>
              <a:rPr lang="en-GB" sz="2800" b="1" dirty="0"/>
              <a:t>requests</a:t>
            </a:r>
            <a:r>
              <a:rPr lang="en-GB" sz="2800" dirty="0"/>
              <a:t> per six hours for anonymous usage, and 200 container image </a:t>
            </a:r>
            <a:r>
              <a:rPr lang="en-GB" sz="2800" b="1" dirty="0"/>
              <a:t>requests</a:t>
            </a:r>
            <a:r>
              <a:rPr lang="en-GB" sz="2800" dirty="0"/>
              <a:t> per six hours for free Docker accounts are now in effect. Image </a:t>
            </a:r>
            <a:r>
              <a:rPr lang="en-GB" sz="2800" b="1" dirty="0"/>
              <a:t>requests</a:t>
            </a:r>
            <a:r>
              <a:rPr lang="en-GB" sz="2800" dirty="0"/>
              <a:t> exceeding these limits will be denied until the six hour window elapses.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98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A96EA-7935-4341-A448-7E50FBCF36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4709" y="2497016"/>
            <a:ext cx="10972800" cy="1670537"/>
          </a:xfrm>
        </p:spPr>
        <p:txBody>
          <a:bodyPr/>
          <a:lstStyle/>
          <a:p>
            <a:r>
              <a:rPr lang="en-GB" dirty="0"/>
              <a:t>Docker can build images automatically by reading the instructions from a </a:t>
            </a:r>
            <a:r>
              <a:rPr lang="en-GB" dirty="0" err="1"/>
              <a:t>Dockerfile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 </a:t>
            </a:r>
            <a:r>
              <a:rPr lang="en-GB" dirty="0" err="1"/>
              <a:t>Dockerfile</a:t>
            </a:r>
            <a:r>
              <a:rPr lang="en-GB" dirty="0"/>
              <a:t> is a text document that contains all the commands a user could call on the command line to assemble an image</a:t>
            </a:r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/>
              <a:t>Dockerfile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650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105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47</TotalTime>
  <Words>147</Words>
  <Application>Microsoft Macintosh PowerPoint</Application>
  <PresentationFormat>Custom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Docker</vt:lpstr>
      <vt:lpstr>Docker vs VM’s</vt:lpstr>
      <vt:lpstr>Definition of a Docker container</vt:lpstr>
      <vt:lpstr>Docker HUB (hub.docker.com)</vt:lpstr>
      <vt:lpstr>Docker HUB – Rate limit</vt:lpstr>
      <vt:lpstr>Dockerfile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13</cp:revision>
  <dcterms:created xsi:type="dcterms:W3CDTF">2022-02-24T08:32:59Z</dcterms:created>
  <dcterms:modified xsi:type="dcterms:W3CDTF">2022-03-17T19:51:09Z</dcterms:modified>
</cp:coreProperties>
</file>